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  <p:sldMasterId id="2147483664" r:id="rId6"/>
    <p:sldMasterId id="2147483707" r:id="rId7"/>
  </p:sldMasterIdLst>
  <p:notesMasterIdLst>
    <p:notesMasterId r:id="rId18"/>
  </p:notesMasterIdLst>
  <p:handoutMasterIdLst>
    <p:handoutMasterId r:id="rId19"/>
  </p:handoutMasterIdLst>
  <p:sldIdLst>
    <p:sldId id="384" r:id="rId8"/>
    <p:sldId id="394" r:id="rId9"/>
    <p:sldId id="391" r:id="rId10"/>
    <p:sldId id="385" r:id="rId11"/>
    <p:sldId id="387" r:id="rId12"/>
    <p:sldId id="395" r:id="rId13"/>
    <p:sldId id="399" r:id="rId14"/>
    <p:sldId id="397" r:id="rId15"/>
    <p:sldId id="396" r:id="rId16"/>
    <p:sldId id="3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ftimiades, Stephanie" initials="ES" lastIdx="2" clrIdx="0">
    <p:extLst>
      <p:ext uri="{19B8F6BF-5375-455C-9EA6-DF929625EA0E}">
        <p15:presenceInfo xmlns:p15="http://schemas.microsoft.com/office/powerpoint/2012/main" userId="S-1-5-21-110173463-321477493-1042822891-18445" providerId="AD"/>
      </p:ext>
    </p:extLst>
  </p:cmAuthor>
  <p:cmAuthor id="2" name="Gorham, Jeffrey&#10;" initials="JG" lastIdx="2" clrIdx="1">
    <p:extLst>
      <p:ext uri="{19B8F6BF-5375-455C-9EA6-DF929625EA0E}">
        <p15:presenceInfo xmlns:p15="http://schemas.microsoft.com/office/powerpoint/2012/main" userId="Gorham, Jeffrey&#10;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AFAFA"/>
    <a:srgbClr val="004C97"/>
    <a:srgbClr val="F6F6F6"/>
    <a:srgbClr val="F6F2F2"/>
    <a:srgbClr val="E6E6E6"/>
    <a:srgbClr val="006699"/>
    <a:srgbClr val="333399"/>
    <a:srgbClr val="0066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F9ABE-B59E-4BEB-9ED6-D35706ADCE78}" v="38" dt="2023-10-19T16:53:22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7" autoAdjust="0"/>
    <p:restoredTop sz="86450" autoAdjust="0"/>
  </p:normalViewPr>
  <p:slideViewPr>
    <p:cSldViewPr snapToObjects="1">
      <p:cViewPr varScale="1">
        <p:scale>
          <a:sx n="56" d="100"/>
          <a:sy n="56" d="100"/>
        </p:scale>
        <p:origin x="932" y="80"/>
      </p:cViewPr>
      <p:guideLst/>
    </p:cSldViewPr>
  </p:slideViewPr>
  <p:outlineViewPr>
    <p:cViewPr>
      <p:scale>
        <a:sx n="33" d="100"/>
        <a:sy n="33" d="100"/>
      </p:scale>
      <p:origin x="0" y="-85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30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thak Srivastava" userId="011a4db3-5c70-4951-b81f-80a785e7ec92" providerId="ADAL" clId="{9B8F9ABE-B59E-4BEB-9ED6-D35706ADCE78}"/>
    <pc:docChg chg="undo custSel addSld modSld sldOrd">
      <pc:chgData name="Sarthak Srivastava" userId="011a4db3-5c70-4951-b81f-80a785e7ec92" providerId="ADAL" clId="{9B8F9ABE-B59E-4BEB-9ED6-D35706ADCE78}" dt="2023-10-19T16:53:37.606" v="702" actId="20577"/>
      <pc:docMkLst>
        <pc:docMk/>
      </pc:docMkLst>
      <pc:sldChg chg="addSp modSp mod">
        <pc:chgData name="Sarthak Srivastava" userId="011a4db3-5c70-4951-b81f-80a785e7ec92" providerId="ADAL" clId="{9B8F9ABE-B59E-4BEB-9ED6-D35706ADCE78}" dt="2023-10-19T16:52:57.572" v="688" actId="20577"/>
        <pc:sldMkLst>
          <pc:docMk/>
          <pc:sldMk cId="1133078417" sldId="396"/>
        </pc:sldMkLst>
        <pc:spChg chg="add mod">
          <ac:chgData name="Sarthak Srivastava" userId="011a4db3-5c70-4951-b81f-80a785e7ec92" providerId="ADAL" clId="{9B8F9ABE-B59E-4BEB-9ED6-D35706ADCE78}" dt="2023-10-19T16:52:57.572" v="688" actId="20577"/>
          <ac:spMkLst>
            <pc:docMk/>
            <pc:sldMk cId="1133078417" sldId="396"/>
            <ac:spMk id="10" creationId="{8F2226AF-F480-3C8E-9513-4006AFC29768}"/>
          </ac:spMkLst>
        </pc:spChg>
      </pc:sldChg>
      <pc:sldChg chg="addSp modSp mod">
        <pc:chgData name="Sarthak Srivastava" userId="011a4db3-5c70-4951-b81f-80a785e7ec92" providerId="ADAL" clId="{9B8F9ABE-B59E-4BEB-9ED6-D35706ADCE78}" dt="2023-10-19T16:53:05.882" v="691" actId="20577"/>
        <pc:sldMkLst>
          <pc:docMk/>
          <pc:sldMk cId="2718353225" sldId="397"/>
        </pc:sldMkLst>
        <pc:spChg chg="add mod">
          <ac:chgData name="Sarthak Srivastava" userId="011a4db3-5c70-4951-b81f-80a785e7ec92" providerId="ADAL" clId="{9B8F9ABE-B59E-4BEB-9ED6-D35706ADCE78}" dt="2023-10-19T16:53:05.882" v="691" actId="20577"/>
          <ac:spMkLst>
            <pc:docMk/>
            <pc:sldMk cId="2718353225" sldId="397"/>
            <ac:spMk id="11" creationId="{DB4D0C9B-C0E0-B067-D955-E951CB3A4484}"/>
          </ac:spMkLst>
        </pc:spChg>
        <pc:picChg chg="mod">
          <ac:chgData name="Sarthak Srivastava" userId="011a4db3-5c70-4951-b81f-80a785e7ec92" providerId="ADAL" clId="{9B8F9ABE-B59E-4BEB-9ED6-D35706ADCE78}" dt="2023-10-19T16:48:21.417" v="459" actId="14100"/>
          <ac:picMkLst>
            <pc:docMk/>
            <pc:sldMk cId="2718353225" sldId="397"/>
            <ac:picMk id="7" creationId="{CEB0290B-1D15-A739-3322-51B96578ECC5}"/>
          </ac:picMkLst>
        </pc:picChg>
      </pc:sldChg>
      <pc:sldChg chg="addSp modSp mod">
        <pc:chgData name="Sarthak Srivastava" userId="011a4db3-5c70-4951-b81f-80a785e7ec92" providerId="ADAL" clId="{9B8F9ABE-B59E-4BEB-9ED6-D35706ADCE78}" dt="2023-10-19T16:53:37.606" v="702" actId="20577"/>
        <pc:sldMkLst>
          <pc:docMk/>
          <pc:sldMk cId="3513244363" sldId="398"/>
        </pc:sldMkLst>
        <pc:spChg chg="add mod">
          <ac:chgData name="Sarthak Srivastava" userId="011a4db3-5c70-4951-b81f-80a785e7ec92" providerId="ADAL" clId="{9B8F9ABE-B59E-4BEB-9ED6-D35706ADCE78}" dt="2023-10-19T16:53:37.606" v="702" actId="20577"/>
          <ac:spMkLst>
            <pc:docMk/>
            <pc:sldMk cId="3513244363" sldId="398"/>
            <ac:spMk id="6" creationId="{F8280E00-B698-111D-4514-69515DA19C89}"/>
          </ac:spMkLst>
        </pc:spChg>
      </pc:sldChg>
      <pc:sldChg chg="addSp delSp modSp new mod ord">
        <pc:chgData name="Sarthak Srivastava" userId="011a4db3-5c70-4951-b81f-80a785e7ec92" providerId="ADAL" clId="{9B8F9ABE-B59E-4BEB-9ED6-D35706ADCE78}" dt="2023-10-19T16:47:52.617" v="457" actId="20577"/>
        <pc:sldMkLst>
          <pc:docMk/>
          <pc:sldMk cId="1918461976" sldId="399"/>
        </pc:sldMkLst>
        <pc:spChg chg="mod">
          <ac:chgData name="Sarthak Srivastava" userId="011a4db3-5c70-4951-b81f-80a785e7ec92" providerId="ADAL" clId="{9B8F9ABE-B59E-4BEB-9ED6-D35706ADCE78}" dt="2023-10-19T16:38:51.475" v="51" actId="20577"/>
          <ac:spMkLst>
            <pc:docMk/>
            <pc:sldMk cId="1918461976" sldId="399"/>
            <ac:spMk id="2" creationId="{C75F50E3-F696-5C82-FE4F-9EFC9E7B1E1B}"/>
          </ac:spMkLst>
        </pc:spChg>
        <pc:spChg chg="del">
          <ac:chgData name="Sarthak Srivastava" userId="011a4db3-5c70-4951-b81f-80a785e7ec92" providerId="ADAL" clId="{9B8F9ABE-B59E-4BEB-9ED6-D35706ADCE78}" dt="2023-10-19T16:39:29.758" v="52"/>
          <ac:spMkLst>
            <pc:docMk/>
            <pc:sldMk cId="1918461976" sldId="399"/>
            <ac:spMk id="3" creationId="{1C577733-A880-CE83-65A9-EBDCDEDD802E}"/>
          </ac:spMkLst>
        </pc:spChg>
        <pc:spChg chg="add mod">
          <ac:chgData name="Sarthak Srivastava" userId="011a4db3-5c70-4951-b81f-80a785e7ec92" providerId="ADAL" clId="{9B8F9ABE-B59E-4BEB-9ED6-D35706ADCE78}" dt="2023-10-19T16:47:28.955" v="448" actId="14100"/>
          <ac:spMkLst>
            <pc:docMk/>
            <pc:sldMk cId="1918461976" sldId="399"/>
            <ac:spMk id="6" creationId="{AEA08942-3CBA-2EFB-05ED-4116E6D1A826}"/>
          </ac:spMkLst>
        </pc:spChg>
        <pc:spChg chg="add mod">
          <ac:chgData name="Sarthak Srivastava" userId="011a4db3-5c70-4951-b81f-80a785e7ec92" providerId="ADAL" clId="{9B8F9ABE-B59E-4BEB-9ED6-D35706ADCE78}" dt="2023-10-19T16:47:22.007" v="446" actId="1036"/>
          <ac:spMkLst>
            <pc:docMk/>
            <pc:sldMk cId="1918461976" sldId="399"/>
            <ac:spMk id="7" creationId="{D7E49C11-E3EA-4D9C-93A9-A89C676B96C8}"/>
          </ac:spMkLst>
        </pc:spChg>
        <pc:spChg chg="add mod">
          <ac:chgData name="Sarthak Srivastava" userId="011a4db3-5c70-4951-b81f-80a785e7ec92" providerId="ADAL" clId="{9B8F9ABE-B59E-4BEB-9ED6-D35706ADCE78}" dt="2023-10-19T16:47:22.007" v="446" actId="1036"/>
          <ac:spMkLst>
            <pc:docMk/>
            <pc:sldMk cId="1918461976" sldId="399"/>
            <ac:spMk id="8" creationId="{C50FE646-1497-24E9-7B9D-93FD31392913}"/>
          </ac:spMkLst>
        </pc:spChg>
        <pc:spChg chg="add mod">
          <ac:chgData name="Sarthak Srivastava" userId="011a4db3-5c70-4951-b81f-80a785e7ec92" providerId="ADAL" clId="{9B8F9ABE-B59E-4BEB-9ED6-D35706ADCE78}" dt="2023-10-19T16:47:52.617" v="457" actId="20577"/>
          <ac:spMkLst>
            <pc:docMk/>
            <pc:sldMk cId="1918461976" sldId="399"/>
            <ac:spMk id="10" creationId="{889CF77A-6102-05AD-EE05-1CBD52911B02}"/>
          </ac:spMkLst>
        </pc:spChg>
        <pc:graphicFrameChg chg="add mod">
          <ac:chgData name="Sarthak Srivastava" userId="011a4db3-5c70-4951-b81f-80a785e7ec92" providerId="ADAL" clId="{9B8F9ABE-B59E-4BEB-9ED6-D35706ADCE78}" dt="2023-10-19T16:44:20.904" v="170" actId="1076"/>
          <ac:graphicFrameMkLst>
            <pc:docMk/>
            <pc:sldMk cId="1918461976" sldId="399"/>
            <ac:graphicFrameMk id="5" creationId="{52B8193F-F001-24FA-FF78-1B8574AFBF4D}"/>
          </ac:graphicFrameMkLst>
        </pc:graphicFrameChg>
        <pc:picChg chg="add mod">
          <ac:chgData name="Sarthak Srivastava" userId="011a4db3-5c70-4951-b81f-80a785e7ec92" providerId="ADAL" clId="{9B8F9ABE-B59E-4BEB-9ED6-D35706ADCE78}" dt="2023-10-19T16:47:22.007" v="446" actId="1036"/>
          <ac:picMkLst>
            <pc:docMk/>
            <pc:sldMk cId="1918461976" sldId="399"/>
            <ac:picMk id="1026" creationId="{08CD8871-2448-3BBD-7DF4-397E707AEC91}"/>
          </ac:picMkLst>
        </pc:picChg>
        <pc:picChg chg="add mod">
          <ac:chgData name="Sarthak Srivastava" userId="011a4db3-5c70-4951-b81f-80a785e7ec92" providerId="ADAL" clId="{9B8F9ABE-B59E-4BEB-9ED6-D35706ADCE78}" dt="2023-10-19T16:47:22.007" v="446" actId="1036"/>
          <ac:picMkLst>
            <pc:docMk/>
            <pc:sldMk cId="1918461976" sldId="399"/>
            <ac:picMk id="1028" creationId="{1EE73EB5-8666-406B-8E4E-41DFB67CD7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A6B5A-1891-478B-B5D9-634251A714A1}" type="datetimeFigureOut">
              <a:rPr lang="en-US" sz="1000" smtClean="0"/>
              <a:t>10/26/2023</a:t>
            </a:fld>
            <a:endParaRPr lang="en-US" sz="1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D0FB5-0A1B-4509-8707-CAD2D0BF5B69}" type="slidenum">
              <a:rPr lang="en-US" sz="1000" smtClean="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52632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04454E9F-C052-4AD9-BFC1-5098DC0D616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F6124313-7575-4071-A007-260418379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5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25425" indent="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61963" indent="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88975" indent="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spcBef>
        <a:spcPts val="600"/>
      </a:spcBef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24313-7575-4071-A007-2604183790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38DE32-39C2-CD4E-818D-4C694DFF3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A03EAC-B11F-B342-8240-357C146CB6C8}"/>
              </a:ext>
            </a:extLst>
          </p:cNvPr>
          <p:cNvSpPr/>
          <p:nvPr userDrawn="1"/>
        </p:nvSpPr>
        <p:spPr>
          <a:xfrm>
            <a:off x="-6285" y="6334567"/>
            <a:ext cx="12198285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lumOff val="33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BF1B9-800C-EC47-8BA2-34801A2FC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33989"/>
            <a:ext cx="1447800" cy="339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704" y="1597153"/>
            <a:ext cx="9481253" cy="2289047"/>
          </a:xfrm>
          <a:prstGeom prst="rect">
            <a:avLst/>
          </a:prstGeom>
        </p:spPr>
        <p:txBody>
          <a:bodyPr anchor="ctr"/>
          <a:lstStyle>
            <a:lvl1pPr algn="l">
              <a:defRPr sz="54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9386153" cy="761997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620"/>
            <a:ext cx="7467600" cy="189980"/>
          </a:xfrm>
        </p:spPr>
        <p:txBody>
          <a:bodyPr anchor="b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39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76200"/>
            <a:ext cx="12192000" cy="6781800"/>
          </a:xfrm>
          <a:solidFill>
            <a:schemeClr val="bg1">
              <a:lumMod val="75000"/>
              <a:lumOff val="25000"/>
            </a:schemeClr>
          </a:solidFill>
        </p:spPr>
        <p:txBody>
          <a:bodyPr lIns="5029200" bIns="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Picture. </a:t>
            </a:r>
            <a:br>
              <a:rPr lang="en-US"/>
            </a:br>
            <a:r>
              <a:rPr lang="en-US"/>
              <a:t>Drag image onto this placeholder, </a:t>
            </a:r>
            <a:br>
              <a:rPr lang="en-US"/>
            </a:br>
            <a:r>
              <a:rPr lang="en-US"/>
              <a:t>or click icon and select image.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4876800" cy="6781800"/>
          </a:xfrm>
          <a:solidFill>
            <a:schemeClr val="bg1">
              <a:alpha val="70000"/>
            </a:schemeClr>
          </a:solidFill>
        </p:spPr>
        <p:txBody>
          <a:bodyPr lIns="685800" tIns="274320" r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196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5571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11582400" cy="5333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5105400" cy="4572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5105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066800"/>
            <a:ext cx="5105400" cy="4572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1752600"/>
            <a:ext cx="5105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6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572000" cy="1905000"/>
          </a:xfrm>
          <a:prstGeom prst="rect">
            <a:avLst/>
          </a:prstGeo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85800"/>
            <a:ext cx="6551612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286000"/>
            <a:ext cx="4191000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65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8A83C7C-BD3C-FB4F-B742-B11798D5669E}"/>
              </a:ext>
            </a:extLst>
          </p:cNvPr>
          <p:cNvGrpSpPr/>
          <p:nvPr userDrawn="1"/>
        </p:nvGrpSpPr>
        <p:grpSpPr>
          <a:xfrm>
            <a:off x="-9" y="0"/>
            <a:ext cx="12192009" cy="6858000"/>
            <a:chOff x="-9" y="0"/>
            <a:chExt cx="12192009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ECBE5E-9CD8-234D-8FD1-3E020E4E24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1840E4-E20B-DA4E-B6F2-24F2AED4E1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9" y="762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EBCDD9-F806-F94E-B7A6-BDA470BA8A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" y="1524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AECF3B-7249-5F43-A0BD-AA21B19D74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" y="2286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83F883-4B1D-5947-B64D-097B401E6B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" y="3048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B9181C-6A03-AB42-A60F-A761DE3A32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5" y="3810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7540CC-A06F-B641-BC3E-C56701DDF2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6" y="4572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B8B8F1-FF0A-344C-85D7-447DD6AD9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" y="5334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E3F3CAF-19DD-7541-A6D2-790C8A457F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" y="6096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C31912-5064-B441-86DA-CE3DD74F6F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9" y="6858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DFDB8C8-764C-9247-85CE-F982A774AAEE}"/>
                </a:ext>
              </a:extLst>
            </p:cNvPr>
            <p:cNvCxnSpPr/>
            <p:nvPr userDrawn="1"/>
          </p:nvCxnSpPr>
          <p:spPr>
            <a:xfrm>
              <a:off x="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4D1ED04-0AA0-8E4A-9565-D5015FA1F211}"/>
                </a:ext>
              </a:extLst>
            </p:cNvPr>
            <p:cNvCxnSpPr/>
            <p:nvPr userDrawn="1"/>
          </p:nvCxnSpPr>
          <p:spPr>
            <a:xfrm>
              <a:off x="12954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3457BF7-0617-FF49-938D-21F0C455621A}"/>
                </a:ext>
              </a:extLst>
            </p:cNvPr>
            <p:cNvCxnSpPr/>
            <p:nvPr userDrawn="1"/>
          </p:nvCxnSpPr>
          <p:spPr>
            <a:xfrm>
              <a:off x="26670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BCA1190-29C0-A249-9927-FC0408D7F428}"/>
                </a:ext>
              </a:extLst>
            </p:cNvPr>
            <p:cNvCxnSpPr/>
            <p:nvPr userDrawn="1"/>
          </p:nvCxnSpPr>
          <p:spPr>
            <a:xfrm>
              <a:off x="40386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DE890B-CA99-3B4A-91EC-8BA7AF00E495}"/>
                </a:ext>
              </a:extLst>
            </p:cNvPr>
            <p:cNvCxnSpPr/>
            <p:nvPr userDrawn="1"/>
          </p:nvCxnSpPr>
          <p:spPr>
            <a:xfrm>
              <a:off x="54102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5F5124D-5DA6-FB48-B543-7E52194619B3}"/>
                </a:ext>
              </a:extLst>
            </p:cNvPr>
            <p:cNvCxnSpPr/>
            <p:nvPr userDrawn="1"/>
          </p:nvCxnSpPr>
          <p:spPr>
            <a:xfrm>
              <a:off x="67818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A7C86D-47E4-124B-AA33-20AECF9B9C1E}"/>
                </a:ext>
              </a:extLst>
            </p:cNvPr>
            <p:cNvCxnSpPr/>
            <p:nvPr userDrawn="1"/>
          </p:nvCxnSpPr>
          <p:spPr>
            <a:xfrm>
              <a:off x="81534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AC4D973-0376-B745-B081-396C4B67008D}"/>
                </a:ext>
              </a:extLst>
            </p:cNvPr>
            <p:cNvCxnSpPr/>
            <p:nvPr userDrawn="1"/>
          </p:nvCxnSpPr>
          <p:spPr>
            <a:xfrm>
              <a:off x="95250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632CB-61A3-0A4F-A210-A22A3349614B}"/>
                </a:ext>
              </a:extLst>
            </p:cNvPr>
            <p:cNvCxnSpPr/>
            <p:nvPr userDrawn="1"/>
          </p:nvCxnSpPr>
          <p:spPr>
            <a:xfrm>
              <a:off x="108966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C045B06-0EAE-6140-AC0D-C48BA0CD211B}"/>
                </a:ext>
              </a:extLst>
            </p:cNvPr>
            <p:cNvCxnSpPr/>
            <p:nvPr userDrawn="1"/>
          </p:nvCxnSpPr>
          <p:spPr>
            <a:xfrm>
              <a:off x="12190219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593D02-42AB-F14D-B5CB-4E38140BC08F}"/>
                </a:ext>
              </a:extLst>
            </p:cNvPr>
            <p:cNvCxnSpPr/>
            <p:nvPr userDrawn="1"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D393849-347B-B844-A81B-18C3CF205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ooter Placeholder 5">
            <a:extLst>
              <a:ext uri="{FF2B5EF4-FFF2-40B4-BE49-F238E27FC236}">
                <a16:creationId xmlns:a16="http://schemas.microsoft.com/office/drawing/2014/main" id="{8CB653B7-B26A-4FDA-BAD5-6EF3ACB0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504586"/>
            <a:ext cx="7772400" cy="1899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38DE32-39C2-CD4E-818D-4C694DFF3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A03EAC-B11F-B342-8240-357C146CB6C8}"/>
              </a:ext>
            </a:extLst>
          </p:cNvPr>
          <p:cNvSpPr/>
          <p:nvPr userDrawn="1"/>
        </p:nvSpPr>
        <p:spPr>
          <a:xfrm>
            <a:off x="-6285" y="6334567"/>
            <a:ext cx="12198285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lumOff val="33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BF1B9-800C-EC47-8BA2-34801A2FC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33989"/>
            <a:ext cx="1447800" cy="339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704" y="1597153"/>
            <a:ext cx="9481253" cy="2289047"/>
          </a:xfrm>
          <a:prstGeom prst="rect">
            <a:avLst/>
          </a:prstGeom>
        </p:spPr>
        <p:txBody>
          <a:bodyPr anchor="ctr"/>
          <a:lstStyle>
            <a:lvl1pPr algn="l">
              <a:defRPr sz="54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9386153" cy="761997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515620"/>
            <a:ext cx="7620000" cy="189980"/>
          </a:xfrm>
        </p:spPr>
        <p:txBody>
          <a:bodyPr anchor="b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0A59D2-AF33-40C2-BBE0-D7AC94493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439" y="6400800"/>
            <a:ext cx="670161" cy="4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1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11353800" cy="5105400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5486400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0668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3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066800"/>
            <a:ext cx="3511771" cy="5105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1797" y="1066800"/>
            <a:ext cx="3511771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Content Placeholder 3"/>
          <p:cNvSpPr>
            <a:spLocks noGrp="1"/>
          </p:cNvSpPr>
          <p:nvPr>
            <p:ph sz="half" idx="12"/>
          </p:nvPr>
        </p:nvSpPr>
        <p:spPr>
          <a:xfrm>
            <a:off x="8375429" y="1066800"/>
            <a:ext cx="3511771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481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43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0201"/>
            <a:ext cx="9144000" cy="2285999"/>
          </a:xfrm>
          <a:prstGeom prst="rect">
            <a:avLst/>
          </a:prstGeom>
        </p:spPr>
        <p:txBody>
          <a:bodyPr anchor="ctr"/>
          <a:lstStyle>
            <a:lvl1pPr>
              <a:defRPr sz="5400" spc="-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71999"/>
            <a:ext cx="9144000" cy="1143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11353800" cy="510540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04586"/>
            <a:ext cx="7467600" cy="1899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23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2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  <a:lumOff val="25000"/>
            </a:schemeClr>
          </a:solidFill>
        </p:spPr>
        <p:txBody>
          <a:bodyPr bIns="1280160"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Picture. Drag image onto this placeholder, or click icon and select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lIns="274320" tIns="91440" rIns="274320" bIns="9144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7800" y="4343400"/>
            <a:ext cx="3048000" cy="1296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5C25152-0FB4-4936-A4DD-23B2178A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504586"/>
            <a:ext cx="7772400" cy="1899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7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10134600" cy="45720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sz="4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76200"/>
            <a:ext cx="12192000" cy="6781800"/>
          </a:xfrm>
          <a:solidFill>
            <a:schemeClr val="bg1">
              <a:lumMod val="75000"/>
              <a:lumOff val="25000"/>
            </a:schemeClr>
          </a:solidFill>
        </p:spPr>
        <p:txBody>
          <a:bodyPr lIns="5029200" bIns="0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Picture. </a:t>
            </a:r>
            <a:br>
              <a:rPr lang="en-US" dirty="0"/>
            </a:br>
            <a:r>
              <a:rPr lang="en-US" dirty="0"/>
              <a:t>Drag image onto this placeholder, </a:t>
            </a:r>
            <a:br>
              <a:rPr lang="en-US" dirty="0"/>
            </a:br>
            <a:r>
              <a:rPr lang="en-US" dirty="0"/>
              <a:t>or click icon and select image.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4876800" cy="6781800"/>
          </a:xfrm>
          <a:solidFill>
            <a:schemeClr val="bg1">
              <a:alpha val="70000"/>
            </a:schemeClr>
          </a:solidFill>
        </p:spPr>
        <p:txBody>
          <a:bodyPr lIns="685800" tIns="274320" rIns="274320"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196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66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11582400" cy="5333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5105400" cy="4572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5105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066800"/>
            <a:ext cx="5105400" cy="4572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1752600"/>
            <a:ext cx="5105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8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572000" cy="1905000"/>
          </a:xfrm>
          <a:prstGeom prst="rect">
            <a:avLst/>
          </a:prstGeo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85800"/>
            <a:ext cx="6551612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286000"/>
            <a:ext cx="4191000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8A83C7C-BD3C-FB4F-B742-B11798D5669E}"/>
              </a:ext>
            </a:extLst>
          </p:cNvPr>
          <p:cNvGrpSpPr/>
          <p:nvPr userDrawn="1"/>
        </p:nvGrpSpPr>
        <p:grpSpPr>
          <a:xfrm>
            <a:off x="-9" y="0"/>
            <a:ext cx="12192009" cy="6858000"/>
            <a:chOff x="-9" y="0"/>
            <a:chExt cx="12192009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ECBE5E-9CD8-234D-8FD1-3E020E4E24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1840E4-E20B-DA4E-B6F2-24F2AED4E1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9" y="762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EBCDD9-F806-F94E-B7A6-BDA470BA8A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" y="1524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AECF3B-7249-5F43-A0BD-AA21B19D74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" y="2286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83F883-4B1D-5947-B64D-097B401E6B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" y="3048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B9181C-6A03-AB42-A60F-A761DE3A32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5" y="3810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7540CC-A06F-B641-BC3E-C56701DDF2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6" y="4572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B8B8F1-FF0A-344C-85D7-447DD6AD9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" y="5334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E3F3CAF-19DD-7541-A6D2-790C8A457F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" y="6096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C31912-5064-B441-86DA-CE3DD74F6F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9" y="6858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DFDB8C8-764C-9247-85CE-F982A774AAEE}"/>
                </a:ext>
              </a:extLst>
            </p:cNvPr>
            <p:cNvCxnSpPr/>
            <p:nvPr userDrawn="1"/>
          </p:nvCxnSpPr>
          <p:spPr>
            <a:xfrm>
              <a:off x="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4D1ED04-0AA0-8E4A-9565-D5015FA1F211}"/>
                </a:ext>
              </a:extLst>
            </p:cNvPr>
            <p:cNvCxnSpPr/>
            <p:nvPr userDrawn="1"/>
          </p:nvCxnSpPr>
          <p:spPr>
            <a:xfrm>
              <a:off x="12954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3457BF7-0617-FF49-938D-21F0C455621A}"/>
                </a:ext>
              </a:extLst>
            </p:cNvPr>
            <p:cNvCxnSpPr/>
            <p:nvPr userDrawn="1"/>
          </p:nvCxnSpPr>
          <p:spPr>
            <a:xfrm>
              <a:off x="26670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BCA1190-29C0-A249-9927-FC0408D7F428}"/>
                </a:ext>
              </a:extLst>
            </p:cNvPr>
            <p:cNvCxnSpPr/>
            <p:nvPr userDrawn="1"/>
          </p:nvCxnSpPr>
          <p:spPr>
            <a:xfrm>
              <a:off x="40386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DE890B-CA99-3B4A-91EC-8BA7AF00E495}"/>
                </a:ext>
              </a:extLst>
            </p:cNvPr>
            <p:cNvCxnSpPr/>
            <p:nvPr userDrawn="1"/>
          </p:nvCxnSpPr>
          <p:spPr>
            <a:xfrm>
              <a:off x="54102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5F5124D-5DA6-FB48-B543-7E52194619B3}"/>
                </a:ext>
              </a:extLst>
            </p:cNvPr>
            <p:cNvCxnSpPr/>
            <p:nvPr userDrawn="1"/>
          </p:nvCxnSpPr>
          <p:spPr>
            <a:xfrm>
              <a:off x="67818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A7C86D-47E4-124B-AA33-20AECF9B9C1E}"/>
                </a:ext>
              </a:extLst>
            </p:cNvPr>
            <p:cNvCxnSpPr/>
            <p:nvPr userDrawn="1"/>
          </p:nvCxnSpPr>
          <p:spPr>
            <a:xfrm>
              <a:off x="81534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AC4D973-0376-B745-B081-396C4B67008D}"/>
                </a:ext>
              </a:extLst>
            </p:cNvPr>
            <p:cNvCxnSpPr/>
            <p:nvPr userDrawn="1"/>
          </p:nvCxnSpPr>
          <p:spPr>
            <a:xfrm>
              <a:off x="95250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632CB-61A3-0A4F-A210-A22A3349614B}"/>
                </a:ext>
              </a:extLst>
            </p:cNvPr>
            <p:cNvCxnSpPr/>
            <p:nvPr userDrawn="1"/>
          </p:nvCxnSpPr>
          <p:spPr>
            <a:xfrm>
              <a:off x="108966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C045B06-0EAE-6140-AC0D-C48BA0CD211B}"/>
                </a:ext>
              </a:extLst>
            </p:cNvPr>
            <p:cNvCxnSpPr/>
            <p:nvPr userDrawn="1"/>
          </p:nvCxnSpPr>
          <p:spPr>
            <a:xfrm>
              <a:off x="12190219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593D02-42AB-F14D-B5CB-4E38140BC08F}"/>
                </a:ext>
              </a:extLst>
            </p:cNvPr>
            <p:cNvCxnSpPr/>
            <p:nvPr userDrawn="1"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D393849-347B-B844-A81B-18C3CF205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 w="9525">
              <a:solidFill>
                <a:srgbClr val="CCE5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ooter Placeholder 5">
            <a:extLst>
              <a:ext uri="{FF2B5EF4-FFF2-40B4-BE49-F238E27FC236}">
                <a16:creationId xmlns:a16="http://schemas.microsoft.com/office/drawing/2014/main" id="{CF5D858A-F49A-4613-95D8-619382C0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504586"/>
            <a:ext cx="7772400" cy="1899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9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28BD8F-53F5-A54E-A5C4-A5DEF4847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E73959-4359-0643-89BB-93D15E89C0A6}"/>
              </a:ext>
            </a:extLst>
          </p:cNvPr>
          <p:cNvSpPr/>
          <p:nvPr userDrawn="1"/>
        </p:nvSpPr>
        <p:spPr>
          <a:xfrm>
            <a:off x="-6285" y="6334567"/>
            <a:ext cx="12198285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6000"/>
                </a:schemeClr>
              </a:gs>
              <a:gs pos="46000">
                <a:schemeClr val="accent1">
                  <a:lumMod val="83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FC38C-2F77-7E4D-B540-206898534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33989"/>
            <a:ext cx="1447800" cy="3392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77000"/>
            <a:ext cx="7772400" cy="228600"/>
          </a:xfrm>
        </p:spPr>
        <p:txBody>
          <a:bodyPr anchor="b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683" y="1600200"/>
            <a:ext cx="9481278" cy="2286000"/>
          </a:xfrm>
        </p:spPr>
        <p:txBody>
          <a:bodyPr anchor="ctr"/>
          <a:lstStyle>
            <a:lvl1pPr algn="l">
              <a:defRPr sz="5400" spc="-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799" y="4191000"/>
            <a:ext cx="9386169" cy="76199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78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11353800" cy="5105400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77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5486400" cy="5105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066800"/>
            <a:ext cx="5486400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0668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50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066800"/>
            <a:ext cx="3511771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229" y="1066800"/>
            <a:ext cx="3511771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Content Placeholder 3"/>
          <p:cNvSpPr>
            <a:spLocks noGrp="1"/>
          </p:cNvSpPr>
          <p:nvPr>
            <p:ph sz="half" idx="12"/>
          </p:nvPr>
        </p:nvSpPr>
        <p:spPr>
          <a:xfrm>
            <a:off x="8451629" y="1066800"/>
            <a:ext cx="3511771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7952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6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0201"/>
            <a:ext cx="9144000" cy="2285999"/>
          </a:xfrm>
        </p:spPr>
        <p:txBody>
          <a:bodyPr anchor="ctr"/>
          <a:lstStyle>
            <a:lvl1pPr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71999"/>
            <a:ext cx="9144000" cy="1143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75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0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  <a:lumOff val="25000"/>
            </a:schemeClr>
          </a:solidFill>
        </p:spPr>
        <p:txBody>
          <a:bodyPr bIns="1280160"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Picture. Drag image onto this placeholder, or click icon and select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791200"/>
            <a:ext cx="12192001" cy="1066800"/>
          </a:xfrm>
          <a:solidFill>
            <a:srgbClr val="000000">
              <a:alpha val="74902"/>
            </a:srgbClr>
          </a:solidFill>
        </p:spPr>
        <p:txBody>
          <a:bodyPr lIns="182880" tIns="91440" rIns="182880" bIns="9144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7800" y="4343400"/>
            <a:ext cx="3048000" cy="1296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6C33468-8E00-41BE-B10D-553F1A36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504586"/>
            <a:ext cx="7772400" cy="1899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30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10134600" cy="45720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sz="4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4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76200"/>
            <a:ext cx="12192000" cy="6781800"/>
          </a:xfrm>
          <a:solidFill>
            <a:schemeClr val="bg1">
              <a:lumMod val="75000"/>
              <a:lumOff val="25000"/>
            </a:schemeClr>
          </a:solidFill>
        </p:spPr>
        <p:txBody>
          <a:bodyPr lIns="5029200" bIns="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Picture. </a:t>
            </a:r>
            <a:br>
              <a:rPr lang="en-US"/>
            </a:br>
            <a:r>
              <a:rPr lang="en-US"/>
              <a:t>Drag image onto this placeholder, </a:t>
            </a:r>
            <a:br>
              <a:rPr lang="en-US"/>
            </a:br>
            <a:r>
              <a:rPr lang="en-US"/>
              <a:t>or click icon and select image.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4876800" cy="6781800"/>
          </a:xfrm>
          <a:solidFill>
            <a:schemeClr val="bg1">
              <a:alpha val="70000"/>
            </a:schemeClr>
          </a:solidFill>
        </p:spPr>
        <p:txBody>
          <a:bodyPr lIns="685800" tIns="274320" rIns="274320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19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235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11506200" cy="533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799"/>
            <a:ext cx="5333999" cy="4572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1" y="1828798"/>
            <a:ext cx="5333999" cy="42672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7754" y="1066799"/>
            <a:ext cx="5413246" cy="4572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1828798"/>
            <a:ext cx="5410200" cy="42672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35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572000" cy="1905000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140" y="685800"/>
            <a:ext cx="655466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286000"/>
            <a:ext cx="4572000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8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8A83C7C-BD3C-FB4F-B742-B11798D5669E}"/>
              </a:ext>
            </a:extLst>
          </p:cNvPr>
          <p:cNvGrpSpPr/>
          <p:nvPr userDrawn="1"/>
        </p:nvGrpSpPr>
        <p:grpSpPr>
          <a:xfrm>
            <a:off x="-9" y="0"/>
            <a:ext cx="12192009" cy="6858000"/>
            <a:chOff x="-9" y="0"/>
            <a:chExt cx="12192009" cy="6858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ECBE5E-9CD8-234D-8FD1-3E020E4E24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1840E4-E20B-DA4E-B6F2-24F2AED4E1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9" y="762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BEBCDD9-F806-F94E-B7A6-BDA470BA8A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" y="1524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EAECF3B-7249-5F43-A0BD-AA21B19D74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" y="2286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F83F883-4B1D-5947-B64D-097B401E6B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" y="3048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B9181C-6A03-AB42-A60F-A761DE3A32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5" y="3810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7540CC-A06F-B641-BC3E-C56701DDF2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6" y="4572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AB8B8F1-FF0A-344C-85D7-447DD6AD9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" y="5334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E3F3CAF-19DD-7541-A6D2-790C8A457F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" y="6096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7C31912-5064-B441-86DA-CE3DD74F6F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9" y="6858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DFDB8C8-764C-9247-85CE-F982A774AAEE}"/>
                </a:ext>
              </a:extLst>
            </p:cNvPr>
            <p:cNvCxnSpPr/>
            <p:nvPr userDrawn="1"/>
          </p:nvCxnSpPr>
          <p:spPr>
            <a:xfrm>
              <a:off x="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4D1ED04-0AA0-8E4A-9565-D5015FA1F211}"/>
                </a:ext>
              </a:extLst>
            </p:cNvPr>
            <p:cNvCxnSpPr/>
            <p:nvPr userDrawn="1"/>
          </p:nvCxnSpPr>
          <p:spPr>
            <a:xfrm>
              <a:off x="12954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3457BF7-0617-FF49-938D-21F0C455621A}"/>
                </a:ext>
              </a:extLst>
            </p:cNvPr>
            <p:cNvCxnSpPr/>
            <p:nvPr userDrawn="1"/>
          </p:nvCxnSpPr>
          <p:spPr>
            <a:xfrm>
              <a:off x="26670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CA1190-29C0-A249-9927-FC0408D7F428}"/>
                </a:ext>
              </a:extLst>
            </p:cNvPr>
            <p:cNvCxnSpPr/>
            <p:nvPr userDrawn="1"/>
          </p:nvCxnSpPr>
          <p:spPr>
            <a:xfrm>
              <a:off x="40386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DE890B-CA99-3B4A-91EC-8BA7AF00E495}"/>
                </a:ext>
              </a:extLst>
            </p:cNvPr>
            <p:cNvCxnSpPr/>
            <p:nvPr userDrawn="1"/>
          </p:nvCxnSpPr>
          <p:spPr>
            <a:xfrm>
              <a:off x="54102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F5124D-5DA6-FB48-B543-7E52194619B3}"/>
                </a:ext>
              </a:extLst>
            </p:cNvPr>
            <p:cNvCxnSpPr/>
            <p:nvPr userDrawn="1"/>
          </p:nvCxnSpPr>
          <p:spPr>
            <a:xfrm>
              <a:off x="67818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A7C86D-47E4-124B-AA33-20AECF9B9C1E}"/>
                </a:ext>
              </a:extLst>
            </p:cNvPr>
            <p:cNvCxnSpPr/>
            <p:nvPr userDrawn="1"/>
          </p:nvCxnSpPr>
          <p:spPr>
            <a:xfrm>
              <a:off x="81534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AC4D973-0376-B745-B081-396C4B67008D}"/>
                </a:ext>
              </a:extLst>
            </p:cNvPr>
            <p:cNvCxnSpPr/>
            <p:nvPr userDrawn="1"/>
          </p:nvCxnSpPr>
          <p:spPr>
            <a:xfrm>
              <a:off x="95250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27632CB-61A3-0A4F-A210-A22A3349614B}"/>
                </a:ext>
              </a:extLst>
            </p:cNvPr>
            <p:cNvCxnSpPr/>
            <p:nvPr userDrawn="1"/>
          </p:nvCxnSpPr>
          <p:spPr>
            <a:xfrm>
              <a:off x="108966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C045B06-0EAE-6140-AC0D-C48BA0CD211B}"/>
                </a:ext>
              </a:extLst>
            </p:cNvPr>
            <p:cNvCxnSpPr/>
            <p:nvPr userDrawn="1"/>
          </p:nvCxnSpPr>
          <p:spPr>
            <a:xfrm>
              <a:off x="12190219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9593D02-42AB-F14D-B5CB-4E38140BC08F}"/>
                </a:ext>
              </a:extLst>
            </p:cNvPr>
            <p:cNvCxnSpPr/>
            <p:nvPr userDrawn="1"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D393849-347B-B844-A81B-18C3CF205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 userDrawn="1"/>
        </p:nvSpPr>
        <p:spPr>
          <a:xfrm>
            <a:off x="304800" y="228600"/>
            <a:ext cx="11582400" cy="533400"/>
          </a:xfrm>
          <a:prstGeom prst="rect">
            <a:avLst/>
          </a:prstGeom>
          <a:noFill/>
          <a:ln w="12700" cap="rnd" cmpd="sng">
            <a:solidFill>
              <a:schemeClr val="tx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128DAA1E-96C8-44ED-856A-8C9B52D7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504586"/>
            <a:ext cx="7772400" cy="1899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3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066800"/>
            <a:ext cx="3511771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1797" y="1066800"/>
            <a:ext cx="3511771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Content Placeholder 3"/>
          <p:cNvSpPr>
            <a:spLocks noGrp="1"/>
          </p:cNvSpPr>
          <p:nvPr>
            <p:ph sz="half" idx="12"/>
          </p:nvPr>
        </p:nvSpPr>
        <p:spPr>
          <a:xfrm>
            <a:off x="8375429" y="1066800"/>
            <a:ext cx="3511771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191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28BD8F-53F5-A54E-A5C4-A5DEF4847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E73959-4359-0643-89BB-93D15E89C0A6}"/>
              </a:ext>
            </a:extLst>
          </p:cNvPr>
          <p:cNvSpPr/>
          <p:nvPr userDrawn="1"/>
        </p:nvSpPr>
        <p:spPr>
          <a:xfrm>
            <a:off x="-6285" y="6334567"/>
            <a:ext cx="12198285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6000"/>
                </a:schemeClr>
              </a:gs>
              <a:gs pos="46000">
                <a:schemeClr val="accent1">
                  <a:lumMod val="83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FC38C-2F77-7E4D-B540-206898534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33989"/>
            <a:ext cx="1447800" cy="3392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477000"/>
            <a:ext cx="7467600" cy="228600"/>
          </a:xfrm>
        </p:spPr>
        <p:txBody>
          <a:bodyPr anchor="b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683" y="1600200"/>
            <a:ext cx="9481278" cy="2286000"/>
          </a:xfrm>
        </p:spPr>
        <p:txBody>
          <a:bodyPr anchor="ctr"/>
          <a:lstStyle>
            <a:lvl1pPr algn="l">
              <a:defRPr sz="5400" spc="-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799" y="4191000"/>
            <a:ext cx="9386169" cy="76199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61271EE-15F9-4C20-A520-CF11FE3902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439" y="6400800"/>
            <a:ext cx="670161" cy="4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03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11353800" cy="5105400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41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5486400" cy="5105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066800"/>
            <a:ext cx="5486400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066800"/>
            <a:ext cx="3511771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229" y="1066800"/>
            <a:ext cx="3511771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Content Placeholder 3"/>
          <p:cNvSpPr>
            <a:spLocks noGrp="1"/>
          </p:cNvSpPr>
          <p:nvPr>
            <p:ph sz="half" idx="12"/>
          </p:nvPr>
        </p:nvSpPr>
        <p:spPr>
          <a:xfrm>
            <a:off x="8451629" y="1066800"/>
            <a:ext cx="3511771" cy="5105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117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56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0201"/>
            <a:ext cx="9144000" cy="2285999"/>
          </a:xfrm>
        </p:spPr>
        <p:txBody>
          <a:bodyPr anchor="ctr"/>
          <a:lstStyle>
            <a:lvl1pPr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71999"/>
            <a:ext cx="9144000" cy="1143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30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9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  <a:lumOff val="25000"/>
            </a:schemeClr>
          </a:solidFill>
        </p:spPr>
        <p:txBody>
          <a:bodyPr bIns="1280160"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Picture. Drag image onto this placeholder, or click icon and select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791200"/>
            <a:ext cx="12192001" cy="1066800"/>
          </a:xfrm>
          <a:solidFill>
            <a:srgbClr val="000000">
              <a:alpha val="74902"/>
            </a:srgbClr>
          </a:solidFill>
        </p:spPr>
        <p:txBody>
          <a:bodyPr lIns="182880" tIns="91440" rIns="182880" bIns="9144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7800" y="4343400"/>
            <a:ext cx="3048000" cy="1296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8D9B6E1-B000-4F35-A0E7-4CBFC332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504586"/>
            <a:ext cx="7772400" cy="1899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7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10134600" cy="45720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sz="4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54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76200"/>
            <a:ext cx="12192000" cy="6781800"/>
          </a:xfrm>
          <a:solidFill>
            <a:schemeClr val="bg1">
              <a:lumMod val="75000"/>
              <a:lumOff val="25000"/>
            </a:schemeClr>
          </a:solidFill>
        </p:spPr>
        <p:txBody>
          <a:bodyPr lIns="5029200" bIns="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Picture. </a:t>
            </a:r>
            <a:br>
              <a:rPr lang="en-US"/>
            </a:br>
            <a:r>
              <a:rPr lang="en-US"/>
              <a:t>Drag image onto this placeholder, </a:t>
            </a:r>
            <a:br>
              <a:rPr lang="en-US"/>
            </a:br>
            <a:r>
              <a:rPr lang="en-US"/>
              <a:t>or click icon and select image.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4876800" cy="6781800"/>
          </a:xfrm>
          <a:solidFill>
            <a:schemeClr val="bg1">
              <a:alpha val="70000"/>
            </a:schemeClr>
          </a:solidFill>
        </p:spPr>
        <p:txBody>
          <a:bodyPr lIns="685800" tIns="274320" rIns="274320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19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512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8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11506200" cy="533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799"/>
            <a:ext cx="5333999" cy="4572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1" y="1828798"/>
            <a:ext cx="5333999" cy="42672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7754" y="1066799"/>
            <a:ext cx="5413246" cy="4572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1828798"/>
            <a:ext cx="5410200" cy="42672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4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572000" cy="1905000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140" y="685800"/>
            <a:ext cx="655466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286000"/>
            <a:ext cx="4572000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2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8A83C7C-BD3C-FB4F-B742-B11798D5669E}"/>
              </a:ext>
            </a:extLst>
          </p:cNvPr>
          <p:cNvGrpSpPr/>
          <p:nvPr userDrawn="1"/>
        </p:nvGrpSpPr>
        <p:grpSpPr>
          <a:xfrm>
            <a:off x="-9" y="0"/>
            <a:ext cx="12192009" cy="6858000"/>
            <a:chOff x="-9" y="0"/>
            <a:chExt cx="12192009" cy="6858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ECBE5E-9CD8-234D-8FD1-3E020E4E24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1840E4-E20B-DA4E-B6F2-24F2AED4E1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9" y="762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BEBCDD9-F806-F94E-B7A6-BDA470BA8A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" y="1524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EAECF3B-7249-5F43-A0BD-AA21B19D74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" y="2286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F83F883-4B1D-5947-B64D-097B401E6B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" y="3048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B9181C-6A03-AB42-A60F-A761DE3A32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5" y="3810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7540CC-A06F-B641-BC3E-C56701DDF2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6" y="4572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AB8B8F1-FF0A-344C-85D7-447DD6AD9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" y="5334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E3F3CAF-19DD-7541-A6D2-790C8A457F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" y="6096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7C31912-5064-B441-86DA-CE3DD74F6F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9" y="6858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DFDB8C8-764C-9247-85CE-F982A774AAEE}"/>
                </a:ext>
              </a:extLst>
            </p:cNvPr>
            <p:cNvCxnSpPr/>
            <p:nvPr userDrawn="1"/>
          </p:nvCxnSpPr>
          <p:spPr>
            <a:xfrm>
              <a:off x="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4D1ED04-0AA0-8E4A-9565-D5015FA1F211}"/>
                </a:ext>
              </a:extLst>
            </p:cNvPr>
            <p:cNvCxnSpPr/>
            <p:nvPr userDrawn="1"/>
          </p:nvCxnSpPr>
          <p:spPr>
            <a:xfrm>
              <a:off x="12954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3457BF7-0617-FF49-938D-21F0C455621A}"/>
                </a:ext>
              </a:extLst>
            </p:cNvPr>
            <p:cNvCxnSpPr/>
            <p:nvPr userDrawn="1"/>
          </p:nvCxnSpPr>
          <p:spPr>
            <a:xfrm>
              <a:off x="26670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CA1190-29C0-A249-9927-FC0408D7F428}"/>
                </a:ext>
              </a:extLst>
            </p:cNvPr>
            <p:cNvCxnSpPr/>
            <p:nvPr userDrawn="1"/>
          </p:nvCxnSpPr>
          <p:spPr>
            <a:xfrm>
              <a:off x="40386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DE890B-CA99-3B4A-91EC-8BA7AF00E495}"/>
                </a:ext>
              </a:extLst>
            </p:cNvPr>
            <p:cNvCxnSpPr/>
            <p:nvPr userDrawn="1"/>
          </p:nvCxnSpPr>
          <p:spPr>
            <a:xfrm>
              <a:off x="54102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F5124D-5DA6-FB48-B543-7E52194619B3}"/>
                </a:ext>
              </a:extLst>
            </p:cNvPr>
            <p:cNvCxnSpPr/>
            <p:nvPr userDrawn="1"/>
          </p:nvCxnSpPr>
          <p:spPr>
            <a:xfrm>
              <a:off x="67818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A7C86D-47E4-124B-AA33-20AECF9B9C1E}"/>
                </a:ext>
              </a:extLst>
            </p:cNvPr>
            <p:cNvCxnSpPr/>
            <p:nvPr userDrawn="1"/>
          </p:nvCxnSpPr>
          <p:spPr>
            <a:xfrm>
              <a:off x="81534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AC4D973-0376-B745-B081-396C4B67008D}"/>
                </a:ext>
              </a:extLst>
            </p:cNvPr>
            <p:cNvCxnSpPr/>
            <p:nvPr userDrawn="1"/>
          </p:nvCxnSpPr>
          <p:spPr>
            <a:xfrm>
              <a:off x="95250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27632CB-61A3-0A4F-A210-A22A3349614B}"/>
                </a:ext>
              </a:extLst>
            </p:cNvPr>
            <p:cNvCxnSpPr/>
            <p:nvPr userDrawn="1"/>
          </p:nvCxnSpPr>
          <p:spPr>
            <a:xfrm>
              <a:off x="108966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C045B06-0EAE-6140-AC0D-C48BA0CD211B}"/>
                </a:ext>
              </a:extLst>
            </p:cNvPr>
            <p:cNvCxnSpPr/>
            <p:nvPr userDrawn="1"/>
          </p:nvCxnSpPr>
          <p:spPr>
            <a:xfrm>
              <a:off x="12190219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9593D02-42AB-F14D-B5CB-4E38140BC08F}"/>
                </a:ext>
              </a:extLst>
            </p:cNvPr>
            <p:cNvCxnSpPr/>
            <p:nvPr userDrawn="1"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D393849-347B-B844-A81B-18C3CF205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 w="952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 userDrawn="1"/>
        </p:nvSpPr>
        <p:spPr>
          <a:xfrm>
            <a:off x="304800" y="228600"/>
            <a:ext cx="11582400" cy="533400"/>
          </a:xfrm>
          <a:prstGeom prst="rect">
            <a:avLst/>
          </a:prstGeom>
          <a:noFill/>
          <a:ln w="12700" cap="rnd" cmpd="sng">
            <a:solidFill>
              <a:schemeClr val="tx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953FC6B0-1C5E-4247-9CA1-C61759AE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504586"/>
            <a:ext cx="7772400" cy="1899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8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0201"/>
            <a:ext cx="9144000" cy="2285999"/>
          </a:xfrm>
          <a:prstGeom prst="rect">
            <a:avLst/>
          </a:prstGeom>
        </p:spPr>
        <p:txBody>
          <a:bodyPr anchor="ctr"/>
          <a:lstStyle>
            <a:lvl1pPr>
              <a:defRPr sz="5400" spc="-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71999"/>
            <a:ext cx="9144000" cy="1143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  <a:lumOff val="25000"/>
            </a:schemeClr>
          </a:solidFill>
        </p:spPr>
        <p:txBody>
          <a:bodyPr bIns="1280160"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Picture. Drag image onto this placeholder, or click icon and select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lIns="274320" tIns="91440" rIns="274320" bIns="9144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7800" y="4343400"/>
            <a:ext cx="3048000" cy="1296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254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5334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10134600" cy="45720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sz="4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3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24FC44-D42E-3B4B-A6E2-27933BCCD7F1}"/>
              </a:ext>
            </a:extLst>
          </p:cNvPr>
          <p:cNvSpPr/>
          <p:nvPr userDrawn="1"/>
        </p:nvSpPr>
        <p:spPr>
          <a:xfrm>
            <a:off x="-6285" y="6334567"/>
            <a:ext cx="12198285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lumOff val="33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658600" cy="53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11430000" cy="5094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4586"/>
            <a:ext cx="7772400" cy="18998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33544" y="6525289"/>
            <a:ext cx="457200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7F38969C-6C4D-414F-A896-DF8EFD6B6E3C}" type="slidenum">
              <a:rPr lang="en-US" sz="1100" smtClean="0">
                <a:solidFill>
                  <a:schemeClr val="bg1">
                    <a:lumMod val="75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33989"/>
            <a:ext cx="1447800" cy="3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4" r:id="rId5"/>
    <p:sldLayoutId id="2147483651" r:id="rId6"/>
    <p:sldLayoutId id="2147483655" r:id="rId7"/>
    <p:sldLayoutId id="2147483657" r:id="rId8"/>
    <p:sldLayoutId id="2147483660" r:id="rId9"/>
    <p:sldLayoutId id="2147483661" r:id="rId10"/>
    <p:sldLayoutId id="2147483653" r:id="rId11"/>
    <p:sldLayoutId id="2147483656" r:id="rId12"/>
    <p:sldLayoutId id="2147483658" r:id="rId1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68275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8650" indent="-168275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0100" indent="-112713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700" indent="-112713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24FC44-D42E-3B4B-A6E2-27933BCCD7F1}"/>
              </a:ext>
            </a:extLst>
          </p:cNvPr>
          <p:cNvSpPr/>
          <p:nvPr userDrawn="1"/>
        </p:nvSpPr>
        <p:spPr>
          <a:xfrm>
            <a:off x="-6285" y="6334567"/>
            <a:ext cx="12198285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lumOff val="33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658600" cy="53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11430000" cy="5094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504586"/>
            <a:ext cx="7620000" cy="18998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33544" y="6525289"/>
            <a:ext cx="457200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7F38969C-6C4D-414F-A896-DF8EFD6B6E3C}" type="slidenum">
              <a:rPr lang="en-US" sz="1100" smtClean="0">
                <a:solidFill>
                  <a:schemeClr val="bg1">
                    <a:lumMod val="75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33989"/>
            <a:ext cx="1447800" cy="33921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CCB8D3-A1C5-410B-BA6B-117CB3DDF7A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039" y="6400800"/>
            <a:ext cx="670161" cy="4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0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68275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8650" indent="-168275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0100" indent="-112713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700" indent="-112713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28C13B-E3A2-3F45-870C-78626CFAFCBE}"/>
              </a:ext>
            </a:extLst>
          </p:cNvPr>
          <p:cNvSpPr/>
          <p:nvPr userDrawn="1"/>
        </p:nvSpPr>
        <p:spPr>
          <a:xfrm>
            <a:off x="-6285" y="6334567"/>
            <a:ext cx="12198285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6000"/>
                </a:schemeClr>
              </a:gs>
              <a:gs pos="46000">
                <a:schemeClr val="accent1">
                  <a:lumMod val="83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658600" cy="53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11430000" cy="5094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504586"/>
            <a:ext cx="7620000" cy="18998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30000" y="6525289"/>
            <a:ext cx="457200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7F38969C-6C4D-414F-A896-DF8EFD6B6E3C}" type="slidenum">
              <a:rPr lang="en-US" sz="1100" smtClean="0">
                <a:solidFill>
                  <a:schemeClr val="tx1">
                    <a:lumMod val="75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FE7335-FA35-114B-99A0-CCB0288B5AD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33989"/>
            <a:ext cx="1447800" cy="3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67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92" r:id="rId1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8275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630238" indent="-168275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803275" indent="-117475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028700" indent="-112713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28C13B-E3A2-3F45-870C-78626CFAFCBE}"/>
              </a:ext>
            </a:extLst>
          </p:cNvPr>
          <p:cNvSpPr/>
          <p:nvPr userDrawn="1"/>
        </p:nvSpPr>
        <p:spPr>
          <a:xfrm>
            <a:off x="-6285" y="6334567"/>
            <a:ext cx="12198285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6000"/>
                </a:schemeClr>
              </a:gs>
              <a:gs pos="46000">
                <a:schemeClr val="accent1">
                  <a:lumMod val="83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658600" cy="53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11430000" cy="5094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0" y="6504586"/>
            <a:ext cx="7467600" cy="18998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30000" y="6525289"/>
            <a:ext cx="457200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7F38969C-6C4D-414F-A896-DF8EFD6B6E3C}" type="slidenum">
              <a:rPr lang="en-US" sz="1100" smtClean="0">
                <a:solidFill>
                  <a:schemeClr val="tx1">
                    <a:lumMod val="75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FE7335-FA35-114B-99A0-CCB0288B5AD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33989"/>
            <a:ext cx="1447800" cy="33921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732FEB6-1DBB-400D-8FC2-FC8A58EC587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039" y="6400800"/>
            <a:ext cx="670161" cy="4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77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8275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630238" indent="-168275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803275" indent="-117475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028700" indent="-112713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elestrak.org/SpaceDat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00"/>
            <a:ext cx="8229600" cy="273558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4000" dirty="0"/>
              <a:t>Space Weather Discussion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5380"/>
            <a:ext cx="8763000" cy="13792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David A. Vallado* and Sarthak Srivastava**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*Center for Space Standards and Innovation COMSPOC, **Ansys Corp</a:t>
            </a:r>
          </a:p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100" b="1" dirty="0">
                <a:solidFill>
                  <a:schemeClr val="tx1"/>
                </a:solidFill>
              </a:rPr>
              <a:t>October 18, 2023</a:t>
            </a:r>
          </a:p>
        </p:txBody>
      </p:sp>
    </p:spTree>
    <p:extLst>
      <p:ext uri="{BB962C8B-B14F-4D97-AF65-F5344CB8AC3E}">
        <p14:creationId xmlns:p14="http://schemas.microsoft.com/office/powerpoint/2010/main" val="64126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EB1D-3259-4111-7F67-5CEAFC59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Orbit Propagation error for STARLETTE (~1000 km)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28462-4587-A32F-6374-6140E9CE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72CB9-1D12-9431-519E-FB62846E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125956" cy="403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80E00-B698-111D-4514-69515DA19C89}"/>
              </a:ext>
            </a:extLst>
          </p:cNvPr>
          <p:cNvSpPr txBox="1"/>
          <p:nvPr/>
        </p:nvSpPr>
        <p:spPr>
          <a:xfrm>
            <a:off x="8382000" y="1820619"/>
            <a:ext cx="32066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SG" sz="1800" dirty="0"/>
              <a:t>Orbit propagation with STK HPOP for 6 days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SG" dirty="0"/>
              <a:t>Propagation using WAM-IPE density (~0.5 km) seen to match SLR data much better than other models (~2.5 km error)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SG" sz="1800" dirty="0"/>
          </a:p>
        </p:txBody>
      </p:sp>
    </p:spTree>
    <p:extLst>
      <p:ext uri="{BB962C8B-B14F-4D97-AF65-F5344CB8AC3E}">
        <p14:creationId xmlns:p14="http://schemas.microsoft.com/office/powerpoint/2010/main" val="351324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F1DE-0A1E-0DCC-8E8F-C98A39CD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1A61-4AD4-EB7C-219B-1E45CE3A6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COMSPOC needs from SPW</a:t>
            </a:r>
          </a:p>
          <a:p>
            <a:pPr lvl="1"/>
            <a:r>
              <a:rPr lang="en-US" dirty="0"/>
              <a:t>Products</a:t>
            </a:r>
          </a:p>
          <a:p>
            <a:pPr lvl="1"/>
            <a:r>
              <a:rPr lang="en-US" dirty="0"/>
              <a:t>Timelines</a:t>
            </a:r>
          </a:p>
          <a:p>
            <a:r>
              <a:rPr lang="en-US" dirty="0"/>
              <a:t>ODTK Plugin for WAM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7BF1C-926F-F1B5-9DF0-A63BE4CA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7CA3-3518-3EF1-02FF-8A5C2B2F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2EB0-E95A-349F-C151-4E18B1031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876300"/>
            <a:ext cx="4693920" cy="5105400"/>
          </a:xfrm>
        </p:spPr>
        <p:txBody>
          <a:bodyPr/>
          <a:lstStyle/>
          <a:p>
            <a:r>
              <a:rPr lang="en-US" sz="2000" dirty="0"/>
              <a:t>Produce highest quality ephemerides </a:t>
            </a:r>
          </a:p>
          <a:p>
            <a:pPr lvl="1"/>
            <a:r>
              <a:rPr lang="en-US" sz="1800" dirty="0"/>
              <a:t>Conjunction calculations of O/O vs secondaries</a:t>
            </a:r>
          </a:p>
          <a:p>
            <a:r>
              <a:rPr lang="en-US" sz="2000" dirty="0"/>
              <a:t>Requires accurate atmospheric models and Space Weather indices</a:t>
            </a:r>
          </a:p>
          <a:p>
            <a:r>
              <a:rPr lang="en-US" sz="2000" dirty="0"/>
              <a:t>Prediction is most important</a:t>
            </a:r>
          </a:p>
          <a:p>
            <a:pPr lvl="1"/>
            <a:r>
              <a:rPr lang="en-US" sz="1600" dirty="0"/>
              <a:t>Generally ~7 days</a:t>
            </a:r>
          </a:p>
          <a:p>
            <a:pPr lvl="1"/>
            <a:r>
              <a:rPr lang="en-US" sz="1600" dirty="0"/>
              <a:t>Time required for:</a:t>
            </a:r>
          </a:p>
          <a:p>
            <a:pPr lvl="2"/>
            <a:r>
              <a:rPr lang="en-US" sz="1400" dirty="0"/>
              <a:t>Accurate solutions to be obtained</a:t>
            </a:r>
          </a:p>
          <a:p>
            <a:pPr lvl="3"/>
            <a:r>
              <a:rPr lang="en-US" sz="1400" dirty="0"/>
              <a:t>Additional observations to be taken</a:t>
            </a:r>
          </a:p>
          <a:p>
            <a:pPr lvl="2"/>
            <a:r>
              <a:rPr lang="en-US" sz="1400" dirty="0"/>
              <a:t>Decisions to be made</a:t>
            </a:r>
          </a:p>
          <a:p>
            <a:pPr lvl="2"/>
            <a:r>
              <a:rPr lang="en-US" sz="1400" dirty="0"/>
              <a:t>Up-link of commanded maneuvers (if needed) to be made</a:t>
            </a:r>
          </a:p>
          <a:p>
            <a:pPr lvl="2"/>
            <a:r>
              <a:rPr lang="en-US" sz="1400" dirty="0"/>
              <a:t>Maneuver to take effect and move satellite out of the way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EF544-C153-B52B-9371-6A3D41E0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ABD99-FDA2-5DAB-7B7F-FFBBE495A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702511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7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E28D-816B-C03A-D48B-3DFC7CE8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Products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CBD0-3E02-692A-F75E-803E7EEF8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traditional atmospheric models require</a:t>
            </a:r>
          </a:p>
          <a:p>
            <a:pPr lvl="1"/>
            <a:r>
              <a:rPr lang="en-US" dirty="0"/>
              <a:t>NRLMSISE-00, DTM-12, J71, JR-71, etc.</a:t>
            </a:r>
          </a:p>
          <a:p>
            <a:pPr lvl="1"/>
            <a:r>
              <a:rPr lang="en-US" dirty="0"/>
              <a:t>Solar Flux, F10.7</a:t>
            </a:r>
          </a:p>
          <a:p>
            <a:pPr lvl="1"/>
            <a:r>
              <a:rPr lang="en-US" dirty="0"/>
              <a:t>Geomagnetic indices</a:t>
            </a:r>
          </a:p>
          <a:p>
            <a:r>
              <a:rPr lang="en-US" dirty="0"/>
              <a:t>Density\density corrections are also acceptable</a:t>
            </a:r>
          </a:p>
          <a:p>
            <a:pPr lvl="1"/>
            <a:r>
              <a:rPr lang="en-US" dirty="0"/>
              <a:t>WAM</a:t>
            </a:r>
          </a:p>
          <a:p>
            <a:pPr lvl="1"/>
            <a:r>
              <a:rPr lang="en-US" dirty="0"/>
              <a:t>Other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219A9-2692-B334-0E33-AAF45B2B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E28D-816B-C03A-D48B-3DFC7CE8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CBD0-3E02-692A-F75E-803E7EEF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4191000" cy="5105400"/>
          </a:xfrm>
        </p:spPr>
        <p:txBody>
          <a:bodyPr/>
          <a:lstStyle/>
          <a:p>
            <a:r>
              <a:rPr lang="en-US" dirty="0"/>
              <a:t>Need continuous file of data to support </a:t>
            </a:r>
          </a:p>
          <a:p>
            <a:pPr lvl="1"/>
            <a:r>
              <a:rPr lang="en-US" dirty="0"/>
              <a:t>Like </a:t>
            </a:r>
            <a:r>
              <a:rPr lang="en-US" dirty="0" err="1"/>
              <a:t>Celestrak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http://celestrak.org/SpaceData/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Past operations (calibration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Current status (where is the satellite now?)</a:t>
            </a:r>
          </a:p>
          <a:p>
            <a:pPr lvl="1"/>
            <a:r>
              <a:rPr lang="en-US" dirty="0"/>
              <a:t>Future locations</a:t>
            </a:r>
          </a:p>
          <a:p>
            <a:pPr lvl="2"/>
            <a:r>
              <a:rPr lang="en-US" dirty="0"/>
              <a:t>Most important as predicted conjunctions must be accurate and avoided if necessary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219A9-2692-B334-0E33-AAF45B2B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AB79A-F85C-7CF4-0ABB-351E5E90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777240"/>
            <a:ext cx="717292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7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0B78-EEFB-014B-20E0-2B331B14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DA4F5-2184-E45F-A019-C01E10B21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Plugin developed for STK/ODTK</a:t>
            </a:r>
          </a:p>
          <a:p>
            <a:pPr lvl="1"/>
            <a:r>
              <a:rPr lang="en-US" dirty="0"/>
              <a:t>(Sarthak Srivastava of Ansys)</a:t>
            </a:r>
          </a:p>
          <a:p>
            <a:pPr lvl="1"/>
            <a:r>
              <a:rPr lang="en-US" dirty="0"/>
              <a:t>Upload density data files</a:t>
            </a:r>
          </a:p>
          <a:p>
            <a:pPr lvl="1"/>
            <a:r>
              <a:rPr lang="en-US" dirty="0"/>
              <a:t>Interpolate to get the density at an altitude</a:t>
            </a:r>
          </a:p>
          <a:p>
            <a:pPr lvl="1"/>
            <a:r>
              <a:rPr lang="en-US" dirty="0"/>
              <a:t>Return the density for use in orbital propagation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10A2F-E71B-77F7-268B-3AB9F09B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2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50E3-F696-5C82-FE4F-9EFC9E7B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Geomagnetic Storm case: 23-26 March,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410CC-147D-5DAF-30FE-E5989117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B8193F-F001-24FA-FF78-1B8574AFBF4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655150"/>
              </p:ext>
            </p:extLst>
          </p:nvPr>
        </p:nvGraphicFramePr>
        <p:xfrm>
          <a:off x="1367940" y="692875"/>
          <a:ext cx="5126831" cy="547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48200" imgH="4960402" progId="Acrobat.Document.DC">
                  <p:embed/>
                </p:oleObj>
              </mc:Choice>
              <mc:Fallback>
                <p:oleObj name="Acrobat Document" r:id="rId2" imgW="4648200" imgH="4960402" progId="Acrobat.Document.DC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52B8193F-F001-24FA-FF78-1B8574AFB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7940" y="692875"/>
                        <a:ext cx="5126831" cy="547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EA08942-3CBA-2EFB-05ED-4116E6D1A826}"/>
              </a:ext>
            </a:extLst>
          </p:cNvPr>
          <p:cNvSpPr txBox="1"/>
          <p:nvPr/>
        </p:nvSpPr>
        <p:spPr>
          <a:xfrm flipH="1">
            <a:off x="5867400" y="970656"/>
            <a:ext cx="6102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/>
              <a:t>Stormy conditions: </a:t>
            </a:r>
          </a:p>
          <a:p>
            <a:r>
              <a:rPr lang="en-SG" sz="2000" b="1" dirty="0" err="1"/>
              <a:t>Kp</a:t>
            </a:r>
            <a:r>
              <a:rPr lang="en-SG" sz="2000" b="1" dirty="0"/>
              <a:t> ~ 8</a:t>
            </a:r>
          </a:p>
          <a:p>
            <a:r>
              <a:rPr lang="en-SG" sz="2000" b="1" dirty="0" err="1"/>
              <a:t>Dst</a:t>
            </a:r>
            <a:r>
              <a:rPr lang="en-SG" sz="2000" b="1" dirty="0"/>
              <a:t> ~ -150 </a:t>
            </a:r>
            <a:r>
              <a:rPr lang="en-SG" sz="2000" b="1" dirty="0" err="1"/>
              <a:t>nT</a:t>
            </a:r>
            <a:endParaRPr lang="en-SG" sz="2000" b="1" dirty="0"/>
          </a:p>
          <a:p>
            <a:endParaRPr lang="en-SG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/>
              <a:t>Opportunity to study density differences in orbit propagation</a:t>
            </a:r>
          </a:p>
          <a:p>
            <a:endParaRPr lang="en-SG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dirty="0"/>
              <a:t>Precise estimates of real trajectory available from Satellite Laser Ranging of calibration satellites </a:t>
            </a:r>
          </a:p>
        </p:txBody>
      </p:sp>
      <p:pic>
        <p:nvPicPr>
          <p:cNvPr id="1026" name="Picture 2" descr="The Starlette/Stella satellites. | Download Scientific Diagram">
            <a:extLst>
              <a:ext uri="{FF2B5EF4-FFF2-40B4-BE49-F238E27FC236}">
                <a16:creationId xmlns:a16="http://schemas.microsoft.com/office/drawing/2014/main" id="{08CD8871-2448-3BBD-7DF4-397E707A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902653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EE73EB5-8666-406B-8E4E-41DFB67CD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71" y="3902653"/>
            <a:ext cx="2013839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49C11-E3EA-4D9C-93A9-A89C676B96C8}"/>
              </a:ext>
            </a:extLst>
          </p:cNvPr>
          <p:cNvSpPr txBox="1"/>
          <p:nvPr/>
        </p:nvSpPr>
        <p:spPr>
          <a:xfrm flipH="1">
            <a:off x="7162800" y="58952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i="1" dirty="0"/>
              <a:t>LARETS</a:t>
            </a:r>
            <a:endParaRPr lang="en-SG" sz="12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FE646-1497-24E9-7B9D-93FD31392913}"/>
              </a:ext>
            </a:extLst>
          </p:cNvPr>
          <p:cNvSpPr txBox="1"/>
          <p:nvPr/>
        </p:nvSpPr>
        <p:spPr>
          <a:xfrm flipH="1">
            <a:off x="9178553" y="5895201"/>
            <a:ext cx="245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i="1" dirty="0"/>
              <a:t>STELLA/ STARLETTE</a:t>
            </a:r>
            <a:endParaRPr lang="en-SG" sz="12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CF77A-6102-05AD-EE05-1CBD52911B02}"/>
              </a:ext>
            </a:extLst>
          </p:cNvPr>
          <p:cNvSpPr txBox="1"/>
          <p:nvPr/>
        </p:nvSpPr>
        <p:spPr>
          <a:xfrm>
            <a:off x="7576572" y="6073246"/>
            <a:ext cx="61022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100" b="1" dirty="0"/>
              <a:t>(https://space.skyrocket.de/)</a:t>
            </a:r>
          </a:p>
        </p:txBody>
      </p:sp>
    </p:spTree>
    <p:extLst>
      <p:ext uri="{BB962C8B-B14F-4D97-AF65-F5344CB8AC3E}">
        <p14:creationId xmlns:p14="http://schemas.microsoft.com/office/powerpoint/2010/main" val="191846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6802-1973-F344-DD64-E2ACCB6F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Orbit Propagation error for LARETS (~700 km)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8BCBA-A14A-749D-0D5B-73D058C4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B0290B-1D15-A739-3322-51B96578E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125956" cy="4038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4D0C9B-C0E0-B067-D955-E951CB3A4484}"/>
              </a:ext>
            </a:extLst>
          </p:cNvPr>
          <p:cNvSpPr txBox="1"/>
          <p:nvPr/>
        </p:nvSpPr>
        <p:spPr>
          <a:xfrm>
            <a:off x="8382000" y="1820619"/>
            <a:ext cx="32066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SG" sz="1800" dirty="0"/>
              <a:t>Orbit propagation with STK HPOP for 6 days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SG" dirty="0"/>
              <a:t>Propagation using WAM-IPE density (~5 km) seen to match SLR data much better than other models (~40 km error)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SG" sz="1800" dirty="0"/>
          </a:p>
        </p:txBody>
      </p:sp>
    </p:spTree>
    <p:extLst>
      <p:ext uri="{BB962C8B-B14F-4D97-AF65-F5344CB8AC3E}">
        <p14:creationId xmlns:p14="http://schemas.microsoft.com/office/powerpoint/2010/main" val="271835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F361-B70F-90DD-AD90-1AE6D8C7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Orbit Propagation error for STELLA (~800 km)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47E465-7594-32BD-E7F5-75497FB9E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125955" cy="4038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29AF9-6CD0-1BD9-98EE-711E8164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2226AF-F480-3C8E-9513-4006AFC29768}"/>
              </a:ext>
            </a:extLst>
          </p:cNvPr>
          <p:cNvSpPr txBox="1"/>
          <p:nvPr/>
        </p:nvSpPr>
        <p:spPr>
          <a:xfrm>
            <a:off x="8382000" y="1820619"/>
            <a:ext cx="32066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SG" sz="1800" dirty="0"/>
              <a:t>Orbit propagation with STK HPOP for 6 days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SG" dirty="0"/>
              <a:t>Propagation using WAM-IPE density (~1 km) seen to match SLR data much better than other models (~8 km error)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SG" sz="1800" dirty="0"/>
          </a:p>
        </p:txBody>
      </p:sp>
    </p:spTree>
    <p:extLst>
      <p:ext uri="{BB962C8B-B14F-4D97-AF65-F5344CB8AC3E}">
        <p14:creationId xmlns:p14="http://schemas.microsoft.com/office/powerpoint/2010/main" val="1133078417"/>
      </p:ext>
    </p:extLst>
  </p:cSld>
  <p:clrMapOvr>
    <a:masterClrMapping/>
  </p:clrMapOvr>
</p:sld>
</file>

<file path=ppt/theme/theme1.xml><?xml version="1.0" encoding="utf-8"?>
<a:theme xmlns:a="http://schemas.openxmlformats.org/drawingml/2006/main" name="COMSPOC Light 2021">
  <a:themeElements>
    <a:clrScheme name="COMSPOC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004C97"/>
      </a:accent1>
      <a:accent2>
        <a:srgbClr val="0073E4"/>
      </a:accent2>
      <a:accent3>
        <a:srgbClr val="6AAAE9"/>
      </a:accent3>
      <a:accent4>
        <a:srgbClr val="645E0A"/>
      </a:accent4>
      <a:accent5>
        <a:srgbClr val="A29E6C"/>
      </a:accent5>
      <a:accent6>
        <a:srgbClr val="C1BE9D"/>
      </a:accent6>
      <a:hlink>
        <a:srgbClr val="3333FF"/>
      </a:hlink>
      <a:folHlink>
        <a:srgbClr val="3333F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10616_Integrated_COMSPOC_CSSI_PPT_Template.potx" id="{50687EE5-90D8-4E5E-9306-D44DE28C0E0A}" vid="{7FC56B4D-A6D1-42E5-9312-EFCDB6416142}"/>
    </a:ext>
  </a:extLst>
</a:theme>
</file>

<file path=ppt/theme/theme2.xml><?xml version="1.0" encoding="utf-8"?>
<a:theme xmlns:a="http://schemas.openxmlformats.org/drawingml/2006/main" name="CSSI Light 2021">
  <a:themeElements>
    <a:clrScheme name="COMSPOC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004C97"/>
      </a:accent1>
      <a:accent2>
        <a:srgbClr val="0073E4"/>
      </a:accent2>
      <a:accent3>
        <a:srgbClr val="6AAAE9"/>
      </a:accent3>
      <a:accent4>
        <a:srgbClr val="645E0A"/>
      </a:accent4>
      <a:accent5>
        <a:srgbClr val="A29E6C"/>
      </a:accent5>
      <a:accent6>
        <a:srgbClr val="C1BE9D"/>
      </a:accent6>
      <a:hlink>
        <a:srgbClr val="3333FF"/>
      </a:hlink>
      <a:folHlink>
        <a:srgbClr val="3333F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10616_Integrated_COMSPOC_CSSI_PPT_Template.potx" id="{50687EE5-90D8-4E5E-9306-D44DE28C0E0A}" vid="{1F8A9DEA-1E15-4521-B144-818BC00D4136}"/>
    </a:ext>
  </a:extLst>
</a:theme>
</file>

<file path=ppt/theme/theme3.xml><?xml version="1.0" encoding="utf-8"?>
<a:theme xmlns:a="http://schemas.openxmlformats.org/drawingml/2006/main" name="COMSPOC Dark 2021">
  <a:themeElements>
    <a:clrScheme name="COMSPOC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004C97"/>
      </a:accent1>
      <a:accent2>
        <a:srgbClr val="0073E4"/>
      </a:accent2>
      <a:accent3>
        <a:srgbClr val="6AAAE9"/>
      </a:accent3>
      <a:accent4>
        <a:srgbClr val="CA5B14"/>
      </a:accent4>
      <a:accent5>
        <a:srgbClr val="E3C017"/>
      </a:accent5>
      <a:accent6>
        <a:srgbClr val="C1BE9D"/>
      </a:accent6>
      <a:hlink>
        <a:srgbClr val="3333FF"/>
      </a:hlink>
      <a:folHlink>
        <a:srgbClr val="3333F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10616_Integrated_COMSPOC_CSSI_PPT_Template.potx" id="{50687EE5-90D8-4E5E-9306-D44DE28C0E0A}" vid="{8586F504-E414-4DE4-A20F-78B7B99DA4E5}"/>
    </a:ext>
  </a:extLst>
</a:theme>
</file>

<file path=ppt/theme/theme4.xml><?xml version="1.0" encoding="utf-8"?>
<a:theme xmlns:a="http://schemas.openxmlformats.org/drawingml/2006/main" name="CSSI Dark 2021">
  <a:themeElements>
    <a:clrScheme name="COMSPOC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004C97"/>
      </a:accent1>
      <a:accent2>
        <a:srgbClr val="0073E4"/>
      </a:accent2>
      <a:accent3>
        <a:srgbClr val="6AAAE9"/>
      </a:accent3>
      <a:accent4>
        <a:srgbClr val="CA5B14"/>
      </a:accent4>
      <a:accent5>
        <a:srgbClr val="E3C017"/>
      </a:accent5>
      <a:accent6>
        <a:srgbClr val="C1BE9D"/>
      </a:accent6>
      <a:hlink>
        <a:srgbClr val="3333FF"/>
      </a:hlink>
      <a:folHlink>
        <a:srgbClr val="3333F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10616_Integrated_COMSPOC_CSSI_PPT_Template.potx" id="{50687EE5-90D8-4E5E-9306-D44DE28C0E0A}" vid="{3E59DC8D-5EB2-4B86-81F6-2DE6E4D7EB26}"/>
    </a:ext>
  </a:extLst>
</a:theme>
</file>

<file path=ppt/theme/theme5.xml><?xml version="1.0" encoding="utf-8"?>
<a:theme xmlns:a="http://schemas.openxmlformats.org/drawingml/2006/main" name="Office Theme">
  <a:themeElements>
    <a:clrScheme name="AGI X3">
      <a:dk1>
        <a:sysClr val="windowText" lastClr="000000"/>
      </a:dk1>
      <a:lt1>
        <a:sysClr val="window" lastClr="FFFFFF"/>
      </a:lt1>
      <a:dk2>
        <a:srgbClr val="00274C"/>
      </a:dk2>
      <a:lt2>
        <a:srgbClr val="FFFFFF"/>
      </a:lt2>
      <a:accent1>
        <a:srgbClr val="0B2341"/>
      </a:accent1>
      <a:accent2>
        <a:srgbClr val="BC8C44"/>
      </a:accent2>
      <a:accent3>
        <a:srgbClr val="0076AF"/>
      </a:accent3>
      <a:accent4>
        <a:srgbClr val="C5CBD1"/>
      </a:accent4>
      <a:accent5>
        <a:srgbClr val="787F86"/>
      </a:accent5>
      <a:accent6>
        <a:srgbClr val="A1A9B1"/>
      </a:accent6>
      <a:hlink>
        <a:srgbClr val="0099CC"/>
      </a:hlink>
      <a:folHlink>
        <a:srgbClr val="0099CC"/>
      </a:folHlink>
    </a:clrScheme>
    <a:fontScheme name="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AGI X3">
      <a:dk1>
        <a:sysClr val="windowText" lastClr="000000"/>
      </a:dk1>
      <a:lt1>
        <a:sysClr val="window" lastClr="FFFFFF"/>
      </a:lt1>
      <a:dk2>
        <a:srgbClr val="00274C"/>
      </a:dk2>
      <a:lt2>
        <a:srgbClr val="FFFFFF"/>
      </a:lt2>
      <a:accent1>
        <a:srgbClr val="0B2341"/>
      </a:accent1>
      <a:accent2>
        <a:srgbClr val="BC8C44"/>
      </a:accent2>
      <a:accent3>
        <a:srgbClr val="0076AF"/>
      </a:accent3>
      <a:accent4>
        <a:srgbClr val="C5CBD1"/>
      </a:accent4>
      <a:accent5>
        <a:srgbClr val="787F86"/>
      </a:accent5>
      <a:accent6>
        <a:srgbClr val="A1A9B1"/>
      </a:accent6>
      <a:hlink>
        <a:srgbClr val="0099CC"/>
      </a:hlink>
      <a:folHlink>
        <a:srgbClr val="0099CC"/>
      </a:folHlink>
    </a:clrScheme>
    <a:fontScheme name="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2FEE38EF5F40448600D723D3911AAD" ma:contentTypeVersion="16" ma:contentTypeDescription="Create a new document." ma:contentTypeScope="" ma:versionID="997fba6d230676153f9672f871a56a1c">
  <xsd:schema xmlns:xsd="http://www.w3.org/2001/XMLSchema" xmlns:xs="http://www.w3.org/2001/XMLSchema" xmlns:p="http://schemas.microsoft.com/office/2006/metadata/properties" xmlns:ns2="553f6cca-a275-49ba-aeec-eb7ee6707fd2" targetNamespace="http://schemas.microsoft.com/office/2006/metadata/properties" ma:root="true" ma:fieldsID="055d209507baa4a55c8ffaa59032139d" ns2:_="">
    <xsd:import namespace="553f6cca-a275-49ba-aeec-eb7ee6707fd2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f6cca-a275-49ba-aeec-eb7ee6707fd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53f6cca-a275-49ba-aeec-eb7ee6707fd2" xsi:nil="true"/>
    <MigrationWizIdPermissionLevels xmlns="553f6cca-a275-49ba-aeec-eb7ee6707fd2" xsi:nil="true"/>
    <MigrationWizIdPermissions xmlns="553f6cca-a275-49ba-aeec-eb7ee6707fd2" xsi:nil="true"/>
    <MigrationWizIdDocumentLibraryPermissions xmlns="553f6cca-a275-49ba-aeec-eb7ee6707fd2" xsi:nil="true"/>
    <MigrationWizIdSecurityGroups xmlns="553f6cca-a275-49ba-aeec-eb7ee6707fd2" xsi:nil="true"/>
  </documentManagement>
</p:properties>
</file>

<file path=customXml/itemProps1.xml><?xml version="1.0" encoding="utf-8"?>
<ds:datastoreItem xmlns:ds="http://schemas.openxmlformats.org/officeDocument/2006/customXml" ds:itemID="{071DE6DE-4659-40FD-B096-E98D42876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f6cca-a275-49ba-aeec-eb7ee6707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B4A90C-8492-4D56-8C27-3529B0930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103011-AE53-4005-8FF8-A40697A40EAF}">
  <ds:schemaRefs>
    <ds:schemaRef ds:uri="http://purl.org/dc/terms/"/>
    <ds:schemaRef ds:uri="http://purl.org/dc/elements/1.1/"/>
    <ds:schemaRef ds:uri="http://schemas.microsoft.com/office/2006/documentManagement/types"/>
    <ds:schemaRef ds:uri="553f6cca-a275-49ba-aeec-eb7ee6707fd2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4c6ce67-15b8-4eff-80e9-52da8be89706}" enabled="0" method="" siteId="{34c6ce67-15b8-4eff-80e9-52da8be897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20210616_Integrated_COMSPOC_CSSI_PPT_Template</Template>
  <TotalTime>21425</TotalTime>
  <Words>398</Words>
  <Application>Microsoft Office PowerPoint</Application>
  <PresentationFormat>Widescreen</PresentationFormat>
  <Paragraphs>65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Segoe UI</vt:lpstr>
      <vt:lpstr>Source Sans Pro</vt:lpstr>
      <vt:lpstr>COMSPOC Light 2021</vt:lpstr>
      <vt:lpstr>CSSI Light 2021</vt:lpstr>
      <vt:lpstr>COMSPOC Dark 2021</vt:lpstr>
      <vt:lpstr>CSSI Dark 2021</vt:lpstr>
      <vt:lpstr>Acrobat Document</vt:lpstr>
      <vt:lpstr>Space Weather Discussion </vt:lpstr>
      <vt:lpstr>Overview</vt:lpstr>
      <vt:lpstr>Overall Needs</vt:lpstr>
      <vt:lpstr>Specific Products </vt:lpstr>
      <vt:lpstr>Timing</vt:lpstr>
      <vt:lpstr>Results</vt:lpstr>
      <vt:lpstr>Geomagnetic Storm case: 23-26 March, 2023</vt:lpstr>
      <vt:lpstr>Orbit Propagation error for LARETS (~700 km)</vt:lpstr>
      <vt:lpstr>Orbit Propagation error for STELLA (~800 km)</vt:lpstr>
      <vt:lpstr>Orbit Propagation error for STARLETTE (~1000 km)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Oltrogge</dc:creator>
  <cp:lastModifiedBy>GIBBONS, AUSTIN P Maj USAF ACC 2 WXG/LNO</cp:lastModifiedBy>
  <cp:revision>158</cp:revision>
  <cp:lastPrinted>2022-05-18T21:50:13Z</cp:lastPrinted>
  <dcterms:created xsi:type="dcterms:W3CDTF">2022-05-16T23:20:33Z</dcterms:created>
  <dcterms:modified xsi:type="dcterms:W3CDTF">2023-10-26T13:58:13Z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0x010100F32FEE38EF5F40448600D723D3911AAD</vt:lpwstr>
  </property>
</Properties>
</file>